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Corben"/>
      <p:regular r:id="rId16"/>
    </p:embeddedFont>
    <p:embeddedFont>
      <p:font typeface="Corben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49" y="548640"/>
            <a:ext cx="6958013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E-Commerce Sales Dashboard using Power BI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697349" y="1212413"/>
            <a:ext cx="1323570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highlights my data analyst internship project.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349" y="1565196"/>
            <a:ext cx="9066728" cy="49650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7349" y="6724412"/>
            <a:ext cx="3755231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Presented by :  Rasika Mahindrakar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97349" y="7121009"/>
            <a:ext cx="1323570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1B1B27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Date: 30-05-2025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697349" y="7473791"/>
            <a:ext cx="1323570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93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71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91429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949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Analyze Sales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400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Visualize e-commerce sales data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871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91429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949660"/>
            <a:ext cx="2858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Uncover Key Insights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44007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actionable insights for business growth.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871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914299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94966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Build Interactive Dashboard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79440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 data-driven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Amount, AOV, Category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Sub-Category, Order ID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Order Date, Customer Name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Additional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Quantity, Profit, City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State, Payment Mode, ID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Source: E-commerce sales dataset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827"/>
            <a:ext cx="58414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Insights and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9582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116931" y="4351377"/>
            <a:ext cx="3704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Performance Indicators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841796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Calculated using DAX measures.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85221" y="3319582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43298" y="4351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Trend Analyses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85221" y="4841796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Monthly sales and profit trends tracked.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98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Identified top-selling products and high-performing categories. Key metrics include Total Sales, Total Profit, Quantity Sold, and Average Order Value (AOV).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79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Dashboard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9999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8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87579" y="3385423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Quarter, State, and Category slicers.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24160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7579" y="433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Diverse Charts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87579" y="4827032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Line, Bar, Donut, and Column charts.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68321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7579" y="577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87579" y="6268641"/>
            <a:ext cx="122490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Total Profit, Quantity, and AOV.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0734"/>
            <a:ext cx="6511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Tools &amp; Techniques Used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314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BI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96097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Primary visualization tool.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22314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Power Query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96097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data transformation.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2314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470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DAX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96097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Analysis Expressions.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805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Applied skills in data modeling, cleaning, custom visualizations, and dashboard design.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Learnings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612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32831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Connecting and joining tables.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8642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Interactive Analysis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3141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parameters and filters.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0672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Storytelling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3903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Communicating insights effectively.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B8BF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270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Design Principles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37414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Balancing aesthetics and usability.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377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Dashboard Preview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526" y="2685812"/>
            <a:ext cx="6209228" cy="34023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89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preview showcases the final interactive Power BI dashboard, ready for stakeholder use.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Enhanced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Strengthened data analysis and visualization.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974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Delivered for business stakeholders.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3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Data Storytelling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71380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Demonstrated Power BI's capabilities.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2025-05-30T05:48:17Z</dcterms:created>
  <dcterms:modified xsi:type="dcterms:W3CDTF">2025-05-30T05:48:17Z</dcterms:modified>
</cp:coreProperties>
</file>